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ABAC9E-6D36-49AF-84AA-32A2B44E050E}" v="1" dt="2023-08-23T16:40:57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13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813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215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912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6741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5324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1291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729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6924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5284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487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2334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3712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190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1334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4086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842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9A15E-6CAC-491A-8490-B84C12F3383A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6D0B341-CB3D-44E6-8A71-3A443FADD69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449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aniel.Dominguez@conectiv-scs.com" TargetMode="External"/><Relationship Id="rId2" Type="http://schemas.openxmlformats.org/officeDocument/2006/relationships/hyperlink" Target="mailto:guadpremaster@conectiv-scs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umberto.cervantes@conectiv-sc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43D95D-1B86-4DA1-9124-50A9868E65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Audio Reception Process for Vinyl</a:t>
            </a:r>
          </a:p>
        </p:txBody>
      </p:sp>
      <p:pic>
        <p:nvPicPr>
          <p:cNvPr id="3" name="Picture 2" descr="Conectiv Supply Chain Solutions">
            <a:extLst>
              <a:ext uri="{FF2B5EF4-FFF2-40B4-BE49-F238E27FC236}">
                <a16:creationId xmlns:a16="http://schemas.microsoft.com/office/drawing/2014/main" id="{285B1241-7A74-7EDD-0C2F-8405FCA6BB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17" y="333756"/>
            <a:ext cx="399097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5061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A71B53-03F7-4F45-890E-D2129DABE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GUIDELINES</a:t>
            </a:r>
            <a:r>
              <a:rPr lang="es-MX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RECEIVE VINYL AUDIO.</a:t>
            </a:r>
            <a:endParaRPr lang="es-MX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3CEA9F-DA18-461D-B541-67F46FD95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4938691"/>
          </a:xfrm>
        </p:spPr>
        <p:txBody>
          <a:bodyPr/>
          <a:lstStyle/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Links should be sent to Mail address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guadpremaster@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conectiv-scs.com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Daniel.Dominguez@conectiv-scs.com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Name of the Folder must be named with the UPC-Artist-Title, Example: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0045653478652341-LadyGaga-the new life.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 Title has more than one LP, the main folder must contain inside a folder named LP1, LP2, LP3 etc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Each folder must contain the tracks for each LP.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tracks must be in Wave Format.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package should contain the Label Copy document.</a:t>
            </a:r>
          </a:p>
          <a:p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The package must be sent by Customer web site or FTP web site.</a:t>
            </a:r>
          </a:p>
          <a:p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The packages must be compressed to ensure the integrity of the information</a:t>
            </a:r>
            <a:r>
              <a:rPr lang="en-US" dirty="0"/>
              <a:t>.</a:t>
            </a:r>
          </a:p>
          <a:p>
            <a:r>
              <a:rPr lang="en-US" dirty="0"/>
              <a:t>Any questions or concerns regarding this process, please contact </a:t>
            </a:r>
            <a:r>
              <a:rPr lang="en-US" dirty="0">
                <a:hlinkClick r:id="rId4"/>
              </a:rPr>
              <a:t>humberto.cervantes@conectiv-scs.com</a:t>
            </a:r>
            <a:r>
              <a:rPr lang="en-US" dirty="0"/>
              <a:t>  or </a:t>
            </a:r>
            <a:r>
              <a:rPr lang="en-US" dirty="0">
                <a:hlinkClick r:id="rId3"/>
              </a:rPr>
              <a:t>Daniel.Dominguez@conectiv-scs.com</a:t>
            </a:r>
            <a:r>
              <a:rPr lang="en-US" dirty="0"/>
              <a:t> </a:t>
            </a:r>
          </a:p>
          <a:p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515183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1991</TotalTime>
  <Words>154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Facet</vt:lpstr>
      <vt:lpstr>Audio Reception Process for Vinyl</vt:lpstr>
      <vt:lpstr>GUIDELINES TO RECEIVE VINYL AUDIO.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Audio Reception Process for Vinyl.</dc:title>
  <dc:creator>Lenovo</dc:creator>
  <cp:lastModifiedBy>GABRIELA CASTAÑEDA</cp:lastModifiedBy>
  <cp:revision>14</cp:revision>
  <dcterms:created xsi:type="dcterms:W3CDTF">2023-06-27T06:16:16Z</dcterms:created>
  <dcterms:modified xsi:type="dcterms:W3CDTF">2025-11-19T15:49:26Z</dcterms:modified>
</cp:coreProperties>
</file>